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2"/>
  </p:notesMasterIdLst>
  <p:sldIdLst>
    <p:sldId id="327" r:id="rId2"/>
    <p:sldId id="323" r:id="rId3"/>
    <p:sldId id="324" r:id="rId4"/>
    <p:sldId id="325" r:id="rId5"/>
    <p:sldId id="326" r:id="rId6"/>
    <p:sldId id="314" r:id="rId7"/>
    <p:sldId id="303" r:id="rId8"/>
    <p:sldId id="322" r:id="rId9"/>
    <p:sldId id="305" r:id="rId10"/>
    <p:sldId id="306" r:id="rId11"/>
    <p:sldId id="308" r:id="rId12"/>
    <p:sldId id="258" r:id="rId13"/>
    <p:sldId id="285" r:id="rId14"/>
    <p:sldId id="286" r:id="rId15"/>
    <p:sldId id="287" r:id="rId16"/>
    <p:sldId id="288" r:id="rId17"/>
    <p:sldId id="307" r:id="rId18"/>
    <p:sldId id="296" r:id="rId19"/>
    <p:sldId id="294" r:id="rId20"/>
    <p:sldId id="295" r:id="rId21"/>
    <p:sldId id="297" r:id="rId22"/>
    <p:sldId id="304" r:id="rId23"/>
    <p:sldId id="315" r:id="rId24"/>
    <p:sldId id="292" r:id="rId25"/>
    <p:sldId id="293" r:id="rId26"/>
    <p:sldId id="309" r:id="rId27"/>
    <p:sldId id="316" r:id="rId28"/>
    <p:sldId id="317" r:id="rId29"/>
    <p:sldId id="318" r:id="rId30"/>
    <p:sldId id="319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IBM Plex Sans" panose="020B0503050203000203" pitchFamily="34" charset="0"/>
      <p:regular r:id="rId37"/>
      <p:bold r:id="rId38"/>
      <p:italic r:id="rId39"/>
      <p:boldItalic r:id="rId40"/>
    </p:embeddedFont>
    <p:embeddedFont>
      <p:font typeface="IBM Plex Serif SemiBold" panose="02060503050406000203" pitchFamily="18" charset="77"/>
      <p:regular r:id="rId41"/>
      <p:bold r:id="rId42"/>
      <p:italic r:id="rId43"/>
      <p:boldItalic r:id="rId44"/>
    </p:embeddedFont>
    <p:embeddedFont>
      <p:font typeface="Merriweather" pitchFamily="2" charset="77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7100"/>
    <a:srgbClr val="FE0000"/>
    <a:srgbClr val="E8E8E8"/>
    <a:srgbClr val="FFE0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965954-2E56-48B5-AFAA-9D32D2369633}" v="11" dt="2019-12-04T22:57:32.961"/>
  </p1510:revLst>
</p1510:revInfo>
</file>

<file path=ppt/tableStyles.xml><?xml version="1.0" encoding="utf-8"?>
<a:tblStyleLst xmlns:a="http://schemas.openxmlformats.org/drawingml/2006/main" def="{5EACF181-0F7D-4C44-947C-CDF041B06044}">
  <a:tblStyle styleId="{5EACF181-0F7D-4C44-947C-CDF041B060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42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84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8102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0963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4816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7799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2703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7518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5347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9389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7131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6964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5978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6949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579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1872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5965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6827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4551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26;p5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32;p6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47;p8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10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6227B47-0F43-4E87-A6C8-D87B867043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>
                <a:solidFill>
                  <a:srgbClr val="E97100"/>
                </a:solidFill>
              </a:rPr>
              <a:t>1</a:t>
            </a:fld>
            <a:endParaRPr lang="pt-BR" dirty="0">
              <a:solidFill>
                <a:srgbClr val="E97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103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10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556880" y="170451"/>
            <a:ext cx="2030231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STORYBOARD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31" y="770101"/>
            <a:ext cx="7582328" cy="409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22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11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908232" y="139628"/>
            <a:ext cx="1327530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SCRUM</a:t>
            </a:r>
          </a:p>
        </p:txBody>
      </p:sp>
      <p:pic>
        <p:nvPicPr>
          <p:cNvPr id="1026" name="Picture 2" descr="curso de scr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34" y="607095"/>
            <a:ext cx="8255725" cy="412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830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12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2EBA81-DBD6-4740-A0EA-EDB7C4AD0A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808" t="8380" r="1000" b="1793"/>
          <a:stretch/>
        </p:blipFill>
        <p:spPr>
          <a:xfrm>
            <a:off x="149623" y="733021"/>
            <a:ext cx="8844753" cy="3997576"/>
          </a:xfrm>
          <a:prstGeom prst="rect">
            <a:avLst/>
          </a:prstGeom>
        </p:spPr>
      </p:pic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2E186178-0866-4F33-9B62-F00D00ED8C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798" y="-568884"/>
            <a:ext cx="3756380" cy="1826842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0"/>
              </a:scheme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4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13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35BADAE-7B3A-44AF-92B7-152BE05F76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68"/>
          <a:stretch/>
        </p:blipFill>
        <p:spPr>
          <a:xfrm>
            <a:off x="1328360" y="836336"/>
            <a:ext cx="6487279" cy="415782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C8023D1-7409-4656-8D47-BA639525C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25" y="149342"/>
            <a:ext cx="1965905" cy="51359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DD90B75-1216-45EA-8C98-33877EEF4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09" y="33430"/>
            <a:ext cx="745416" cy="74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59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14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171477" y="301290"/>
            <a:ext cx="2801040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PRODUCT BACKLOG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4DA637-B44A-4FC7-B97C-03886FA1CA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8" b="1"/>
          <a:stretch/>
        </p:blipFill>
        <p:spPr>
          <a:xfrm>
            <a:off x="1213444" y="1717538"/>
            <a:ext cx="6717111" cy="17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0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15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590805" y="408542"/>
            <a:ext cx="1962383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REQUISITOS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83C1CE0-9239-49B5-9DB3-7A2010E30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6" y="1117908"/>
            <a:ext cx="8987043" cy="361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54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16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2103875" y="419560"/>
            <a:ext cx="4936250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RASTREABILIDADE DE REQUISITOS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8AD3FA-5AFB-4D44-803C-C7AB962D3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00" y="1282235"/>
            <a:ext cx="8663541" cy="249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04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17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344226" y="361499"/>
            <a:ext cx="2717528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MOCKUP DE TELAS</a:t>
            </a:r>
          </a:p>
        </p:txBody>
      </p:sp>
      <p:grpSp>
        <p:nvGrpSpPr>
          <p:cNvPr id="5" name="Google Shape;367;p33"/>
          <p:cNvGrpSpPr/>
          <p:nvPr/>
        </p:nvGrpSpPr>
        <p:grpSpPr>
          <a:xfrm>
            <a:off x="1502380" y="1143952"/>
            <a:ext cx="6300439" cy="3450688"/>
            <a:chOff x="1177450" y="241631"/>
            <a:chExt cx="6173152" cy="3616776"/>
          </a:xfrm>
        </p:grpSpPr>
        <p:sp>
          <p:nvSpPr>
            <p:cNvPr id="6" name="Google Shape;368;p33"/>
            <p:cNvSpPr/>
            <p:nvPr/>
          </p:nvSpPr>
          <p:spPr>
            <a:xfrm>
              <a:off x="1682275" y="241631"/>
              <a:ext cx="5161607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69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70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71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40F20">
                <a:alpha val="497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6"/>
          <a:stretch/>
        </p:blipFill>
        <p:spPr>
          <a:xfrm>
            <a:off x="2198670" y="1306932"/>
            <a:ext cx="4921322" cy="2946569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71" y="1306933"/>
            <a:ext cx="4921322" cy="2946568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9" y="1306931"/>
            <a:ext cx="4921323" cy="294657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9" y="1306930"/>
            <a:ext cx="4921324" cy="2946571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8" y="1297990"/>
            <a:ext cx="4921324" cy="2955511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297991"/>
            <a:ext cx="4921325" cy="2955510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297989"/>
            <a:ext cx="4921326" cy="2955512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296656"/>
            <a:ext cx="4921326" cy="2956845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306930"/>
            <a:ext cx="4921326" cy="2946571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67" y="1296657"/>
            <a:ext cx="4921325" cy="29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4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18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1863932" y="230452"/>
            <a:ext cx="5642095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BPMN: SUBPROCESSO DA TELA DE LOGIN </a:t>
            </a:r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1CB8156-8241-42FB-9B51-6317D4CA5F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01" b="3269"/>
          <a:stretch/>
        </p:blipFill>
        <p:spPr>
          <a:xfrm>
            <a:off x="118878" y="716890"/>
            <a:ext cx="8906241" cy="427726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06" y="1006225"/>
            <a:ext cx="7343784" cy="369859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8" y="1144112"/>
            <a:ext cx="8906241" cy="285527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8" y="1320996"/>
            <a:ext cx="8906241" cy="251245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524" y="863360"/>
            <a:ext cx="6604948" cy="3984328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262309" y="226165"/>
            <a:ext cx="5077024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BPMN: SUBPROCESSO DO TELEGRAM 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3098471" y="231096"/>
            <a:ext cx="2826222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BPMN DA SOLUÇÃO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521000" y="231096"/>
            <a:ext cx="4327961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BPMN: SUBPROCESSO DO OSHI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636840" y="220673"/>
            <a:ext cx="4327961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BPMN: SUBPROCESSO DO SITE</a:t>
            </a:r>
          </a:p>
        </p:txBody>
      </p:sp>
    </p:spTree>
    <p:extLst>
      <p:ext uri="{BB962C8B-B14F-4D97-AF65-F5344CB8AC3E}">
        <p14:creationId xmlns:p14="http://schemas.microsoft.com/office/powerpoint/2010/main" val="217175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19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539299" y="149342"/>
            <a:ext cx="4065399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DIAGRAMAS DE CASO DE USO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2" t="6381" r="2854" b="6400"/>
          <a:stretch/>
        </p:blipFill>
        <p:spPr>
          <a:xfrm>
            <a:off x="183958" y="1701209"/>
            <a:ext cx="4937132" cy="2020184"/>
          </a:xfrm>
          <a:prstGeom prst="rect">
            <a:avLst/>
          </a:prstGeom>
        </p:spPr>
      </p:pic>
      <p:pic>
        <p:nvPicPr>
          <p:cNvPr id="4" name="Imagem 3" descr="Texto preto sobre fundo branco&#10;&#10;Descrição gerada automaticamente">
            <a:extLst>
              <a:ext uri="{FF2B5EF4-FFF2-40B4-BE49-F238E27FC236}">
                <a16:creationId xmlns:a16="http://schemas.microsoft.com/office/drawing/2014/main" id="{07A84207-344E-4DDE-9C24-5AD0494EA6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63" t="3936" r="3756" b="3668"/>
          <a:stretch/>
        </p:blipFill>
        <p:spPr>
          <a:xfrm>
            <a:off x="5254363" y="935663"/>
            <a:ext cx="3579329" cy="355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6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>
                <a:solidFill>
                  <a:srgbClr val="E97100"/>
                </a:solidFill>
              </a:rPr>
              <a:t>2</a:t>
            </a:fld>
            <a:endParaRPr lang="pt-BR" dirty="0">
              <a:solidFill>
                <a:srgbClr val="E97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628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20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539300" y="80783"/>
            <a:ext cx="4065399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 DE SEQUÊNCIA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1151CE8-4C01-490F-BD49-E78C74C815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7" t="579" r="1460" b="1730"/>
          <a:stretch/>
        </p:blipFill>
        <p:spPr>
          <a:xfrm>
            <a:off x="583893" y="539827"/>
            <a:ext cx="8079647" cy="445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31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782420" y="48645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21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3035550" y="149342"/>
            <a:ext cx="3310658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 DE CLASSE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F97B4E-620E-4049-8A48-0AA6A0F4FF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48" b="1326"/>
          <a:stretch/>
        </p:blipFill>
        <p:spPr>
          <a:xfrm>
            <a:off x="260497" y="723510"/>
            <a:ext cx="8623005" cy="414104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F17E2EF-5B20-A048-AB2C-9CCA93811B14}"/>
              </a:ext>
            </a:extLst>
          </p:cNvPr>
          <p:cNvSpPr/>
          <p:nvPr/>
        </p:nvSpPr>
        <p:spPr>
          <a:xfrm>
            <a:off x="2788467" y="741616"/>
            <a:ext cx="3349782" cy="2671540"/>
          </a:xfrm>
          <a:prstGeom prst="rect">
            <a:avLst/>
          </a:prstGeom>
          <a:noFill/>
          <a:ln>
            <a:solidFill>
              <a:srgbClr val="E9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923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22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3617527" y="317482"/>
            <a:ext cx="2028355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ALERTAS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b="7381"/>
          <a:stretch/>
        </p:blipFill>
        <p:spPr>
          <a:xfrm>
            <a:off x="4220739" y="893338"/>
            <a:ext cx="4564152" cy="387873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A0AB6F2-F286-4D7C-BAB8-436F58D55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109" y="1422807"/>
            <a:ext cx="3629532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01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96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24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Imagem 4" descr="Uma imagem contendo screenshot&#10;&#10;Descrição gerada automaticamente">
            <a:extLst>
              <a:ext uri="{FF2B5EF4-FFF2-40B4-BE49-F238E27FC236}">
                <a16:creationId xmlns:a16="http://schemas.microsoft.com/office/drawing/2014/main" id="{D501CB1B-2FEE-4613-AC00-352BD402D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" y="613269"/>
            <a:ext cx="9017451" cy="412168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802043" y="157136"/>
            <a:ext cx="3539911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DIAGRAMA DE SOLUÇÃO</a:t>
            </a:r>
          </a:p>
        </p:txBody>
      </p:sp>
    </p:spTree>
    <p:extLst>
      <p:ext uri="{BB962C8B-B14F-4D97-AF65-F5344CB8AC3E}">
        <p14:creationId xmlns:p14="http://schemas.microsoft.com/office/powerpoint/2010/main" val="1352104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25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6E53191-AD94-40CA-A1B0-9BB02BE75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54" y="743291"/>
            <a:ext cx="7666891" cy="425086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3337936" y="149342"/>
            <a:ext cx="2468125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MODELO LÓGICO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DE471FE-D87B-0B4C-A9DF-BBD440A9649B}"/>
              </a:ext>
            </a:extLst>
          </p:cNvPr>
          <p:cNvSpPr/>
          <p:nvPr/>
        </p:nvSpPr>
        <p:spPr>
          <a:xfrm>
            <a:off x="738554" y="1177446"/>
            <a:ext cx="1916964" cy="2192055"/>
          </a:xfrm>
          <a:prstGeom prst="rect">
            <a:avLst/>
          </a:prstGeom>
          <a:noFill/>
          <a:ln>
            <a:solidFill>
              <a:srgbClr val="E9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8144FBD-6CE2-AF44-B4A7-5046D3C2252F}"/>
              </a:ext>
            </a:extLst>
          </p:cNvPr>
          <p:cNvSpPr/>
          <p:nvPr/>
        </p:nvSpPr>
        <p:spPr>
          <a:xfrm>
            <a:off x="5010411" y="1503123"/>
            <a:ext cx="1478073" cy="1490598"/>
          </a:xfrm>
          <a:prstGeom prst="rect">
            <a:avLst/>
          </a:prstGeom>
          <a:noFill/>
          <a:ln>
            <a:solidFill>
              <a:srgbClr val="E9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094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26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879507" y="253250"/>
            <a:ext cx="3384982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SCRIPT DE INSTALAÇÃO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541" y="1611023"/>
            <a:ext cx="6764915" cy="25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09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217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934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181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>
                <a:solidFill>
                  <a:srgbClr val="E97100"/>
                </a:solidFill>
              </a:rPr>
              <a:t>3</a:t>
            </a:fld>
            <a:endParaRPr lang="pt-BR" dirty="0">
              <a:solidFill>
                <a:srgbClr val="E97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869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4816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>
                <a:solidFill>
                  <a:srgbClr val="E97100"/>
                </a:solidFill>
              </a:rPr>
              <a:t>4</a:t>
            </a:fld>
            <a:endParaRPr lang="pt-BR" dirty="0">
              <a:solidFill>
                <a:srgbClr val="E97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039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>
                <a:solidFill>
                  <a:srgbClr val="E97100"/>
                </a:solidFill>
              </a:rPr>
              <a:t>5</a:t>
            </a:fld>
            <a:endParaRPr lang="pt-BR" dirty="0">
              <a:solidFill>
                <a:srgbClr val="E97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945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588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5326AB-AD57-4F63-B0AB-A6099D2C2D43}"/>
              </a:ext>
            </a:extLst>
          </p:cNvPr>
          <p:cNvSpPr/>
          <p:nvPr/>
        </p:nvSpPr>
        <p:spPr>
          <a:xfrm>
            <a:off x="2539299" y="297152"/>
            <a:ext cx="4065399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PROTO PERSONA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838" y="1356187"/>
            <a:ext cx="4334242" cy="280484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4" y="1356187"/>
            <a:ext cx="4510354" cy="280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11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13B67EA-4811-42CC-91CA-04970607C014}"/>
              </a:ext>
            </a:extLst>
          </p:cNvPr>
          <p:cNvSpPr/>
          <p:nvPr/>
        </p:nvSpPr>
        <p:spPr>
          <a:xfrm>
            <a:off x="8709914" y="4827181"/>
            <a:ext cx="180754" cy="191386"/>
          </a:xfrm>
          <a:prstGeom prst="rect">
            <a:avLst/>
          </a:prstGeom>
          <a:solidFill>
            <a:srgbClr val="E8E8E8"/>
          </a:solidFill>
          <a:ln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Google Shape;98;p14">
            <a:extLst>
              <a:ext uri="{FF2B5EF4-FFF2-40B4-BE49-F238E27FC236}">
                <a16:creationId xmlns:a16="http://schemas.microsoft.com/office/drawing/2014/main" id="{78AE6F5F-3A4B-447C-A991-BBEBD10ED8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88564" y="4697581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8</a:t>
            </a:fld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131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6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63541" y="4734958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9</a:t>
            </a:fld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2839FC3-018F-434E-BF61-3EEFA6B49D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2" b="-1"/>
          <a:stretch/>
        </p:blipFill>
        <p:spPr>
          <a:xfrm>
            <a:off x="907214" y="672029"/>
            <a:ext cx="7329566" cy="433184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421B16A-69B6-47FA-800B-9AECC21E802C}"/>
              </a:ext>
            </a:extLst>
          </p:cNvPr>
          <p:cNvSpPr/>
          <p:nvPr/>
        </p:nvSpPr>
        <p:spPr>
          <a:xfrm>
            <a:off x="3908232" y="139628"/>
            <a:ext cx="1327530" cy="353769"/>
          </a:xfrm>
          <a:prstGeom prst="rect">
            <a:avLst/>
          </a:prstGeom>
          <a:solidFill>
            <a:srgbClr val="FFE079"/>
          </a:solidFill>
          <a:ln>
            <a:solidFill>
              <a:srgbClr val="FFE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CANVAS</a:t>
            </a:r>
          </a:p>
        </p:txBody>
      </p:sp>
    </p:spTree>
    <p:extLst>
      <p:ext uri="{BB962C8B-B14F-4D97-AF65-F5344CB8AC3E}">
        <p14:creationId xmlns:p14="http://schemas.microsoft.com/office/powerpoint/2010/main" val="557368483"/>
      </p:ext>
    </p:extLst>
  </p:cSld>
  <p:clrMapOvr>
    <a:masterClrMapping/>
  </p:clrMapOvr>
</p:sld>
</file>

<file path=ppt/theme/theme1.xml><?xml version="1.0" encoding="utf-8"?>
<a:theme xmlns:a="http://schemas.openxmlformats.org/drawingml/2006/main" name="Bullen template">
  <a:themeElements>
    <a:clrScheme name="Custom 347">
      <a:dk1>
        <a:srgbClr val="040F20"/>
      </a:dk1>
      <a:lt1>
        <a:srgbClr val="FFFFFF"/>
      </a:lt1>
      <a:dk2>
        <a:srgbClr val="717881"/>
      </a:dk2>
      <a:lt2>
        <a:srgbClr val="F3F3F3"/>
      </a:lt2>
      <a:accent1>
        <a:srgbClr val="FFDE00"/>
      </a:accent1>
      <a:accent2>
        <a:srgbClr val="FFA700"/>
      </a:accent2>
      <a:accent3>
        <a:srgbClr val="E97100"/>
      </a:accent3>
      <a:accent4>
        <a:srgbClr val="91AACF"/>
      </a:accent4>
      <a:accent5>
        <a:srgbClr val="466799"/>
      </a:accent5>
      <a:accent6>
        <a:srgbClr val="040F2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2413</TotalTime>
  <Words>83</Words>
  <Application>Microsoft Macintosh PowerPoint</Application>
  <PresentationFormat>Apresentação na tela (16:9)</PresentationFormat>
  <Paragraphs>44</Paragraphs>
  <Slides>30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6" baseType="lpstr">
      <vt:lpstr>Calibri</vt:lpstr>
      <vt:lpstr>Arial</vt:lpstr>
      <vt:lpstr>IBM Plex Serif SemiBold</vt:lpstr>
      <vt:lpstr>IBM Plex Sans</vt:lpstr>
      <vt:lpstr>Merriweather</vt:lpstr>
      <vt:lpstr>Bullen template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CONTEXTO DE NEGÓCIO</dc:title>
  <dc:creator>Livia Nakashima</dc:creator>
  <cp:lastModifiedBy>SAULO FERNANDO SANTOS OLIVEIRA</cp:lastModifiedBy>
  <cp:revision>41</cp:revision>
  <dcterms:modified xsi:type="dcterms:W3CDTF">2019-12-05T19:11:42Z</dcterms:modified>
</cp:coreProperties>
</file>